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12E55-843D-43C0-8C42-4FD5E39684E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58C68C8E-F55B-4018-A6E1-9712CF167A08}">
      <dgm:prSet phldrT="[Κείμενο]"/>
      <dgm:spPr/>
      <dgm:t>
        <a:bodyPr/>
        <a:lstStyle/>
        <a:p>
          <a:r>
            <a:rPr lang="el-GR" dirty="0" smtClean="0"/>
            <a:t>φωνή</a:t>
          </a:r>
          <a:endParaRPr lang="el-GR" dirty="0"/>
        </a:p>
      </dgm:t>
    </dgm:pt>
    <dgm:pt modelId="{52427A31-27D3-4C9A-8E64-B794245CA03C}" type="parTrans" cxnId="{5058BD29-92F6-4467-89F2-FD0F0F74BEAC}">
      <dgm:prSet/>
      <dgm:spPr/>
      <dgm:t>
        <a:bodyPr/>
        <a:lstStyle/>
        <a:p>
          <a:endParaRPr lang="el-GR"/>
        </a:p>
      </dgm:t>
    </dgm:pt>
    <dgm:pt modelId="{1CCCBF5B-0EA6-4E7B-AED5-754496A8DCD8}" type="sibTrans" cxnId="{5058BD29-92F6-4467-89F2-FD0F0F74BEAC}">
      <dgm:prSet/>
      <dgm:spPr/>
      <dgm:t>
        <a:bodyPr/>
        <a:lstStyle/>
        <a:p>
          <a:endParaRPr lang="el-GR"/>
        </a:p>
      </dgm:t>
    </dgm:pt>
    <dgm:pt modelId="{7524D8D8-6A0C-4F1E-A718-21760195BA44}">
      <dgm:prSet phldrT="[Κείμενο]"/>
      <dgm:spPr/>
      <dgm:t>
        <a:bodyPr/>
        <a:lstStyle/>
        <a:p>
          <a:r>
            <a:rPr lang="el-GR" dirty="0" smtClean="0"/>
            <a:t>ανθρώπινη</a:t>
          </a:r>
          <a:endParaRPr lang="el-GR" dirty="0"/>
        </a:p>
      </dgm:t>
    </dgm:pt>
    <dgm:pt modelId="{4A7F5F69-51E5-4F78-9892-3CE0ED34E103}" type="parTrans" cxnId="{9E62FB69-29C2-429B-8452-8DF13E48EA65}">
      <dgm:prSet/>
      <dgm:spPr/>
      <dgm:t>
        <a:bodyPr/>
        <a:lstStyle/>
        <a:p>
          <a:endParaRPr lang="el-GR"/>
        </a:p>
      </dgm:t>
    </dgm:pt>
    <dgm:pt modelId="{2F3965A8-A3D2-40B4-AC52-C35F0CCCE4F4}" type="sibTrans" cxnId="{9E62FB69-29C2-429B-8452-8DF13E48EA65}">
      <dgm:prSet/>
      <dgm:spPr/>
      <dgm:t>
        <a:bodyPr/>
        <a:lstStyle/>
        <a:p>
          <a:endParaRPr lang="el-GR"/>
        </a:p>
      </dgm:t>
    </dgm:pt>
    <dgm:pt modelId="{C4B5373E-997A-40C0-9D53-1EEE97A7CEAA}">
      <dgm:prSet phldrT="[Κείμενο]"/>
      <dgm:spPr/>
      <dgm:t>
        <a:bodyPr/>
        <a:lstStyle/>
        <a:p>
          <a:r>
            <a:rPr lang="el-GR" dirty="0" smtClean="0"/>
            <a:t>φωνή</a:t>
          </a:r>
          <a:endParaRPr lang="el-GR" dirty="0"/>
        </a:p>
      </dgm:t>
    </dgm:pt>
    <dgm:pt modelId="{1754286B-FF6B-424A-A0E0-52E8E184A62D}" type="parTrans" cxnId="{02F65A5C-A11D-42CE-BF7F-679865A6840E}">
      <dgm:prSet/>
      <dgm:spPr/>
      <dgm:t>
        <a:bodyPr/>
        <a:lstStyle/>
        <a:p>
          <a:endParaRPr lang="el-GR"/>
        </a:p>
      </dgm:t>
    </dgm:pt>
    <dgm:pt modelId="{13BB8AD9-04E9-4DBE-A5C4-20BA5AD2FF76}" type="sibTrans" cxnId="{02F65A5C-A11D-42CE-BF7F-679865A6840E}">
      <dgm:prSet/>
      <dgm:spPr/>
      <dgm:t>
        <a:bodyPr/>
        <a:lstStyle/>
        <a:p>
          <a:endParaRPr lang="el-GR"/>
        </a:p>
      </dgm:t>
    </dgm:pt>
    <dgm:pt modelId="{ADC954CA-C9B5-48C8-A46C-D96103F89598}">
      <dgm:prSet phldrT="[Κείμενο]"/>
      <dgm:spPr/>
      <dgm:t>
        <a:bodyPr/>
        <a:lstStyle/>
        <a:p>
          <a:r>
            <a:rPr lang="el-GR" dirty="0" smtClean="0"/>
            <a:t>φωνή</a:t>
          </a:r>
          <a:endParaRPr lang="el-GR" dirty="0"/>
        </a:p>
      </dgm:t>
    </dgm:pt>
    <dgm:pt modelId="{6DE4975C-1271-4532-A7A3-5D567FD995CB}" type="parTrans" cxnId="{9341686D-D95B-4109-A3FA-6B208ECE1E20}">
      <dgm:prSet/>
      <dgm:spPr/>
      <dgm:t>
        <a:bodyPr/>
        <a:lstStyle/>
        <a:p>
          <a:endParaRPr lang="el-GR"/>
        </a:p>
      </dgm:t>
    </dgm:pt>
    <dgm:pt modelId="{962496ED-527C-420F-B72B-4E294C6040B5}" type="sibTrans" cxnId="{9341686D-D95B-4109-A3FA-6B208ECE1E20}">
      <dgm:prSet/>
      <dgm:spPr/>
      <dgm:t>
        <a:bodyPr/>
        <a:lstStyle/>
        <a:p>
          <a:endParaRPr lang="el-GR"/>
        </a:p>
      </dgm:t>
    </dgm:pt>
    <dgm:pt modelId="{66224763-F9F1-43D4-A3F6-950565B0600A}">
      <dgm:prSet phldrT="[Κείμενο]"/>
      <dgm:spPr/>
      <dgm:t>
        <a:bodyPr/>
        <a:lstStyle/>
        <a:p>
          <a:r>
            <a:rPr lang="el-GR" dirty="0" smtClean="0"/>
            <a:t>ανθρώπινη</a:t>
          </a:r>
          <a:endParaRPr lang="el-GR" dirty="0"/>
        </a:p>
      </dgm:t>
    </dgm:pt>
    <dgm:pt modelId="{7A5AE9D4-14D5-4D51-8F39-E94E9D3A4777}" type="parTrans" cxnId="{F43986AF-E1C5-439B-B096-F55F15D6AC28}">
      <dgm:prSet/>
      <dgm:spPr/>
      <dgm:t>
        <a:bodyPr/>
        <a:lstStyle/>
        <a:p>
          <a:endParaRPr lang="el-GR"/>
        </a:p>
      </dgm:t>
    </dgm:pt>
    <dgm:pt modelId="{87BE4AC8-35DD-47FB-8412-FFC7E28FFDFC}" type="sibTrans" cxnId="{F43986AF-E1C5-439B-B096-F55F15D6AC28}">
      <dgm:prSet/>
      <dgm:spPr/>
      <dgm:t>
        <a:bodyPr/>
        <a:lstStyle/>
        <a:p>
          <a:endParaRPr lang="el-GR"/>
        </a:p>
      </dgm:t>
    </dgm:pt>
    <dgm:pt modelId="{A933AABD-4A19-4C84-8A4D-FD157029913B}" type="pres">
      <dgm:prSet presAssocID="{FD712E55-843D-43C0-8C42-4FD5E39684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BC5A0DEF-CC23-46B6-B712-01F0EFEE60FE}" type="pres">
      <dgm:prSet presAssocID="{58C68C8E-F55B-4018-A6E1-9712CF167A08}" presName="node" presStyleLbl="node1" presStyleIdx="0" presStyleCnt="5" custRadScaleRad="230789" custRadScaleInc="-12034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518B238-603F-4509-B8AA-4611AC0F6FB9}" type="pres">
      <dgm:prSet presAssocID="{1CCCBF5B-0EA6-4E7B-AED5-754496A8DCD8}" presName="sibTrans" presStyleLbl="sibTrans2D1" presStyleIdx="0" presStyleCnt="5"/>
      <dgm:spPr/>
      <dgm:t>
        <a:bodyPr/>
        <a:lstStyle/>
        <a:p>
          <a:endParaRPr lang="el-GR"/>
        </a:p>
      </dgm:t>
    </dgm:pt>
    <dgm:pt modelId="{BDEAB6FC-C860-49DA-9EF8-CFAC545A3BB8}" type="pres">
      <dgm:prSet presAssocID="{1CCCBF5B-0EA6-4E7B-AED5-754496A8DCD8}" presName="connectorText" presStyleLbl="sibTrans2D1" presStyleIdx="0" presStyleCnt="5"/>
      <dgm:spPr/>
      <dgm:t>
        <a:bodyPr/>
        <a:lstStyle/>
        <a:p>
          <a:endParaRPr lang="el-GR"/>
        </a:p>
      </dgm:t>
    </dgm:pt>
    <dgm:pt modelId="{2A9F24C7-CD2C-4221-990B-DB17C708CB49}" type="pres">
      <dgm:prSet presAssocID="{7524D8D8-6A0C-4F1E-A718-21760195BA44}" presName="node" presStyleLbl="node1" presStyleIdx="1" presStyleCnt="5" custRadScaleRad="195735" custRadScaleInc="-6191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B852F4D-C294-4B3B-A401-34A635A72D8F}" type="pres">
      <dgm:prSet presAssocID="{2F3965A8-A3D2-40B4-AC52-C35F0CCCE4F4}" presName="sibTrans" presStyleLbl="sibTrans2D1" presStyleIdx="1" presStyleCnt="5"/>
      <dgm:spPr/>
      <dgm:t>
        <a:bodyPr/>
        <a:lstStyle/>
        <a:p>
          <a:endParaRPr lang="el-GR"/>
        </a:p>
      </dgm:t>
    </dgm:pt>
    <dgm:pt modelId="{995B38A9-4E70-4C7B-B1E2-089EAC4DB591}" type="pres">
      <dgm:prSet presAssocID="{2F3965A8-A3D2-40B4-AC52-C35F0CCCE4F4}" presName="connectorText" presStyleLbl="sibTrans2D1" presStyleIdx="1" presStyleCnt="5"/>
      <dgm:spPr/>
      <dgm:t>
        <a:bodyPr/>
        <a:lstStyle/>
        <a:p>
          <a:endParaRPr lang="el-GR"/>
        </a:p>
      </dgm:t>
    </dgm:pt>
    <dgm:pt modelId="{434BF59A-DAF0-438F-B679-61D8F3E0A7B5}" type="pres">
      <dgm:prSet presAssocID="{C4B5373E-997A-40C0-9D53-1EEE97A7CEA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E23D4A4-3466-4FA8-BE9E-59D031622255}" type="pres">
      <dgm:prSet presAssocID="{13BB8AD9-04E9-4DBE-A5C4-20BA5AD2FF76}" presName="sibTrans" presStyleLbl="sibTrans2D1" presStyleIdx="2" presStyleCnt="5"/>
      <dgm:spPr/>
      <dgm:t>
        <a:bodyPr/>
        <a:lstStyle/>
        <a:p>
          <a:endParaRPr lang="el-GR"/>
        </a:p>
      </dgm:t>
    </dgm:pt>
    <dgm:pt modelId="{764459DF-5E33-42E8-8703-CA2706F84EF3}" type="pres">
      <dgm:prSet presAssocID="{13BB8AD9-04E9-4DBE-A5C4-20BA5AD2FF76}" presName="connectorText" presStyleLbl="sibTrans2D1" presStyleIdx="2" presStyleCnt="5"/>
      <dgm:spPr/>
      <dgm:t>
        <a:bodyPr/>
        <a:lstStyle/>
        <a:p>
          <a:endParaRPr lang="el-GR"/>
        </a:p>
      </dgm:t>
    </dgm:pt>
    <dgm:pt modelId="{63C0AEB3-EA06-4058-82EB-110DE22AE4FB}" type="pres">
      <dgm:prSet presAssocID="{ADC954CA-C9B5-48C8-A46C-D96103F89598}" presName="node" presStyleLbl="node1" presStyleIdx="3" presStyleCnt="5" custRadScaleRad="99264" custRadScaleInc="41116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B18E8B-6E0F-4CEE-AF26-5EA80EAD7FA0}" type="pres">
      <dgm:prSet presAssocID="{962496ED-527C-420F-B72B-4E294C6040B5}" presName="sibTrans" presStyleLbl="sibTrans2D1" presStyleIdx="3" presStyleCnt="5"/>
      <dgm:spPr/>
      <dgm:t>
        <a:bodyPr/>
        <a:lstStyle/>
        <a:p>
          <a:endParaRPr lang="el-GR"/>
        </a:p>
      </dgm:t>
    </dgm:pt>
    <dgm:pt modelId="{E3FA5693-B361-4D13-AF12-9A34B00BC97B}" type="pres">
      <dgm:prSet presAssocID="{962496ED-527C-420F-B72B-4E294C6040B5}" presName="connectorText" presStyleLbl="sibTrans2D1" presStyleIdx="3" presStyleCnt="5"/>
      <dgm:spPr/>
      <dgm:t>
        <a:bodyPr/>
        <a:lstStyle/>
        <a:p>
          <a:endParaRPr lang="el-GR"/>
        </a:p>
      </dgm:t>
    </dgm:pt>
    <dgm:pt modelId="{074CE56D-8A72-4F63-8FB3-AE1B620E7914}" type="pres">
      <dgm:prSet presAssocID="{66224763-F9F1-43D4-A3F6-950565B0600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8E58602-0750-4995-9C6B-5E53B5E4443A}" type="pres">
      <dgm:prSet presAssocID="{87BE4AC8-35DD-47FB-8412-FFC7E28FFDFC}" presName="sibTrans" presStyleLbl="sibTrans2D1" presStyleIdx="4" presStyleCnt="5"/>
      <dgm:spPr/>
      <dgm:t>
        <a:bodyPr/>
        <a:lstStyle/>
        <a:p>
          <a:endParaRPr lang="el-GR"/>
        </a:p>
      </dgm:t>
    </dgm:pt>
    <dgm:pt modelId="{4C996BC7-BD15-41D1-8EDE-670CFC25D9D7}" type="pres">
      <dgm:prSet presAssocID="{87BE4AC8-35DD-47FB-8412-FFC7E28FFDFC}" presName="connectorText" presStyleLbl="sibTrans2D1" presStyleIdx="4" presStyleCnt="5"/>
      <dgm:spPr/>
      <dgm:t>
        <a:bodyPr/>
        <a:lstStyle/>
        <a:p>
          <a:endParaRPr lang="el-GR"/>
        </a:p>
      </dgm:t>
    </dgm:pt>
  </dgm:ptLst>
  <dgm:cxnLst>
    <dgm:cxn modelId="{BB11F35E-6C63-44A5-A9AB-BCA3EFF84F04}" type="presOf" srcId="{962496ED-527C-420F-B72B-4E294C6040B5}" destId="{43B18E8B-6E0F-4CEE-AF26-5EA80EAD7FA0}" srcOrd="0" destOrd="0" presId="urn:microsoft.com/office/officeart/2005/8/layout/cycle2"/>
    <dgm:cxn modelId="{0B994B60-E5D4-4481-9FD8-17D1BD2AD9A6}" type="presOf" srcId="{2F3965A8-A3D2-40B4-AC52-C35F0CCCE4F4}" destId="{8B852F4D-C294-4B3B-A401-34A635A72D8F}" srcOrd="0" destOrd="0" presId="urn:microsoft.com/office/officeart/2005/8/layout/cycle2"/>
    <dgm:cxn modelId="{8E9C4C1B-E9E0-41C2-ABF5-78D53AAE7AB4}" type="presOf" srcId="{ADC954CA-C9B5-48C8-A46C-D96103F89598}" destId="{63C0AEB3-EA06-4058-82EB-110DE22AE4FB}" srcOrd="0" destOrd="0" presId="urn:microsoft.com/office/officeart/2005/8/layout/cycle2"/>
    <dgm:cxn modelId="{C53AD804-0B74-4C2E-8587-7BEA75C5CF70}" type="presOf" srcId="{87BE4AC8-35DD-47FB-8412-FFC7E28FFDFC}" destId="{4C996BC7-BD15-41D1-8EDE-670CFC25D9D7}" srcOrd="1" destOrd="0" presId="urn:microsoft.com/office/officeart/2005/8/layout/cycle2"/>
    <dgm:cxn modelId="{2872AE7C-30ED-4643-8888-E4C618F2FFD1}" type="presOf" srcId="{1CCCBF5B-0EA6-4E7B-AED5-754496A8DCD8}" destId="{BDEAB6FC-C860-49DA-9EF8-CFAC545A3BB8}" srcOrd="1" destOrd="0" presId="urn:microsoft.com/office/officeart/2005/8/layout/cycle2"/>
    <dgm:cxn modelId="{F5F2085F-43CE-4BE8-B806-D7FED18FC1A1}" type="presOf" srcId="{58C68C8E-F55B-4018-A6E1-9712CF167A08}" destId="{BC5A0DEF-CC23-46B6-B712-01F0EFEE60FE}" srcOrd="0" destOrd="0" presId="urn:microsoft.com/office/officeart/2005/8/layout/cycle2"/>
    <dgm:cxn modelId="{C2C35676-E792-47FF-8641-B90F864B0C1E}" type="presOf" srcId="{C4B5373E-997A-40C0-9D53-1EEE97A7CEAA}" destId="{434BF59A-DAF0-438F-B679-61D8F3E0A7B5}" srcOrd="0" destOrd="0" presId="urn:microsoft.com/office/officeart/2005/8/layout/cycle2"/>
    <dgm:cxn modelId="{D01AD04D-6D19-4E30-A305-D85062B6B75F}" type="presOf" srcId="{2F3965A8-A3D2-40B4-AC52-C35F0CCCE4F4}" destId="{995B38A9-4E70-4C7B-B1E2-089EAC4DB591}" srcOrd="1" destOrd="0" presId="urn:microsoft.com/office/officeart/2005/8/layout/cycle2"/>
    <dgm:cxn modelId="{F43986AF-E1C5-439B-B096-F55F15D6AC28}" srcId="{FD712E55-843D-43C0-8C42-4FD5E39684E7}" destId="{66224763-F9F1-43D4-A3F6-950565B0600A}" srcOrd="4" destOrd="0" parTransId="{7A5AE9D4-14D5-4D51-8F39-E94E9D3A4777}" sibTransId="{87BE4AC8-35DD-47FB-8412-FFC7E28FFDFC}"/>
    <dgm:cxn modelId="{8F8A8445-DE7C-4D27-AED0-9830669CD2E6}" type="presOf" srcId="{7524D8D8-6A0C-4F1E-A718-21760195BA44}" destId="{2A9F24C7-CD2C-4221-990B-DB17C708CB49}" srcOrd="0" destOrd="0" presId="urn:microsoft.com/office/officeart/2005/8/layout/cycle2"/>
    <dgm:cxn modelId="{81B34285-D1EC-4ABC-A974-937EE812FC94}" type="presOf" srcId="{FD712E55-843D-43C0-8C42-4FD5E39684E7}" destId="{A933AABD-4A19-4C84-8A4D-FD157029913B}" srcOrd="0" destOrd="0" presId="urn:microsoft.com/office/officeart/2005/8/layout/cycle2"/>
    <dgm:cxn modelId="{8E681E4F-343B-4EA1-B88D-3A7016487A93}" type="presOf" srcId="{66224763-F9F1-43D4-A3F6-950565B0600A}" destId="{074CE56D-8A72-4F63-8FB3-AE1B620E7914}" srcOrd="0" destOrd="0" presId="urn:microsoft.com/office/officeart/2005/8/layout/cycle2"/>
    <dgm:cxn modelId="{31637B9A-91A8-458B-BCE9-59C7DF0448BA}" type="presOf" srcId="{1CCCBF5B-0EA6-4E7B-AED5-754496A8DCD8}" destId="{6518B238-603F-4509-B8AA-4611AC0F6FB9}" srcOrd="0" destOrd="0" presId="urn:microsoft.com/office/officeart/2005/8/layout/cycle2"/>
    <dgm:cxn modelId="{9E62FB69-29C2-429B-8452-8DF13E48EA65}" srcId="{FD712E55-843D-43C0-8C42-4FD5E39684E7}" destId="{7524D8D8-6A0C-4F1E-A718-21760195BA44}" srcOrd="1" destOrd="0" parTransId="{4A7F5F69-51E5-4F78-9892-3CE0ED34E103}" sibTransId="{2F3965A8-A3D2-40B4-AC52-C35F0CCCE4F4}"/>
    <dgm:cxn modelId="{E62B5256-1DCF-4980-A9FD-5961DE803902}" type="presOf" srcId="{13BB8AD9-04E9-4DBE-A5C4-20BA5AD2FF76}" destId="{8E23D4A4-3466-4FA8-BE9E-59D031622255}" srcOrd="0" destOrd="0" presId="urn:microsoft.com/office/officeart/2005/8/layout/cycle2"/>
    <dgm:cxn modelId="{9341686D-D95B-4109-A3FA-6B208ECE1E20}" srcId="{FD712E55-843D-43C0-8C42-4FD5E39684E7}" destId="{ADC954CA-C9B5-48C8-A46C-D96103F89598}" srcOrd="3" destOrd="0" parTransId="{6DE4975C-1271-4532-A7A3-5D567FD995CB}" sibTransId="{962496ED-527C-420F-B72B-4E294C6040B5}"/>
    <dgm:cxn modelId="{1BB3B6DF-FC36-4D03-BA1D-878F44D652A4}" type="presOf" srcId="{962496ED-527C-420F-B72B-4E294C6040B5}" destId="{E3FA5693-B361-4D13-AF12-9A34B00BC97B}" srcOrd="1" destOrd="0" presId="urn:microsoft.com/office/officeart/2005/8/layout/cycle2"/>
    <dgm:cxn modelId="{5058BD29-92F6-4467-89F2-FD0F0F74BEAC}" srcId="{FD712E55-843D-43C0-8C42-4FD5E39684E7}" destId="{58C68C8E-F55B-4018-A6E1-9712CF167A08}" srcOrd="0" destOrd="0" parTransId="{52427A31-27D3-4C9A-8E64-B794245CA03C}" sibTransId="{1CCCBF5B-0EA6-4E7B-AED5-754496A8DCD8}"/>
    <dgm:cxn modelId="{D3D3DE74-D275-45B4-8A77-E33F0387B94E}" type="presOf" srcId="{13BB8AD9-04E9-4DBE-A5C4-20BA5AD2FF76}" destId="{764459DF-5E33-42E8-8703-CA2706F84EF3}" srcOrd="1" destOrd="0" presId="urn:microsoft.com/office/officeart/2005/8/layout/cycle2"/>
    <dgm:cxn modelId="{02F65A5C-A11D-42CE-BF7F-679865A6840E}" srcId="{FD712E55-843D-43C0-8C42-4FD5E39684E7}" destId="{C4B5373E-997A-40C0-9D53-1EEE97A7CEAA}" srcOrd="2" destOrd="0" parTransId="{1754286B-FF6B-424A-A0E0-52E8E184A62D}" sibTransId="{13BB8AD9-04E9-4DBE-A5C4-20BA5AD2FF76}"/>
    <dgm:cxn modelId="{628728C1-DD67-4578-B19A-0A335CA80690}" type="presOf" srcId="{87BE4AC8-35DD-47FB-8412-FFC7E28FFDFC}" destId="{78E58602-0750-4995-9C6B-5E53B5E4443A}" srcOrd="0" destOrd="0" presId="urn:microsoft.com/office/officeart/2005/8/layout/cycle2"/>
    <dgm:cxn modelId="{2295C28A-2973-4213-AA18-12002A3CB58A}" type="presParOf" srcId="{A933AABD-4A19-4C84-8A4D-FD157029913B}" destId="{BC5A0DEF-CC23-46B6-B712-01F0EFEE60FE}" srcOrd="0" destOrd="0" presId="urn:microsoft.com/office/officeart/2005/8/layout/cycle2"/>
    <dgm:cxn modelId="{BADB105C-E305-4062-9473-FEEFD6E33633}" type="presParOf" srcId="{A933AABD-4A19-4C84-8A4D-FD157029913B}" destId="{6518B238-603F-4509-B8AA-4611AC0F6FB9}" srcOrd="1" destOrd="0" presId="urn:microsoft.com/office/officeart/2005/8/layout/cycle2"/>
    <dgm:cxn modelId="{13BE6520-E344-4EFF-B551-EFAE1DC74A47}" type="presParOf" srcId="{6518B238-603F-4509-B8AA-4611AC0F6FB9}" destId="{BDEAB6FC-C860-49DA-9EF8-CFAC545A3BB8}" srcOrd="0" destOrd="0" presId="urn:microsoft.com/office/officeart/2005/8/layout/cycle2"/>
    <dgm:cxn modelId="{24CAF182-B54F-4BDC-86D3-8D62048FDF60}" type="presParOf" srcId="{A933AABD-4A19-4C84-8A4D-FD157029913B}" destId="{2A9F24C7-CD2C-4221-990B-DB17C708CB49}" srcOrd="2" destOrd="0" presId="urn:microsoft.com/office/officeart/2005/8/layout/cycle2"/>
    <dgm:cxn modelId="{B488D482-1F1E-474F-996C-3296BC285774}" type="presParOf" srcId="{A933AABD-4A19-4C84-8A4D-FD157029913B}" destId="{8B852F4D-C294-4B3B-A401-34A635A72D8F}" srcOrd="3" destOrd="0" presId="urn:microsoft.com/office/officeart/2005/8/layout/cycle2"/>
    <dgm:cxn modelId="{9B09A05A-254F-4FEA-B33D-24B01FED05C5}" type="presParOf" srcId="{8B852F4D-C294-4B3B-A401-34A635A72D8F}" destId="{995B38A9-4E70-4C7B-B1E2-089EAC4DB591}" srcOrd="0" destOrd="0" presId="urn:microsoft.com/office/officeart/2005/8/layout/cycle2"/>
    <dgm:cxn modelId="{C432F506-DCBE-472D-95E5-2317A794D260}" type="presParOf" srcId="{A933AABD-4A19-4C84-8A4D-FD157029913B}" destId="{434BF59A-DAF0-438F-B679-61D8F3E0A7B5}" srcOrd="4" destOrd="0" presId="urn:microsoft.com/office/officeart/2005/8/layout/cycle2"/>
    <dgm:cxn modelId="{54B9D34A-87EC-4FCD-8547-53CA0FC9EF5A}" type="presParOf" srcId="{A933AABD-4A19-4C84-8A4D-FD157029913B}" destId="{8E23D4A4-3466-4FA8-BE9E-59D031622255}" srcOrd="5" destOrd="0" presId="urn:microsoft.com/office/officeart/2005/8/layout/cycle2"/>
    <dgm:cxn modelId="{A28F8F98-189B-482D-A336-D536F6632BD9}" type="presParOf" srcId="{8E23D4A4-3466-4FA8-BE9E-59D031622255}" destId="{764459DF-5E33-42E8-8703-CA2706F84EF3}" srcOrd="0" destOrd="0" presId="urn:microsoft.com/office/officeart/2005/8/layout/cycle2"/>
    <dgm:cxn modelId="{23910CA1-1E63-4CB0-9A6E-FC6A8959B5FD}" type="presParOf" srcId="{A933AABD-4A19-4C84-8A4D-FD157029913B}" destId="{63C0AEB3-EA06-4058-82EB-110DE22AE4FB}" srcOrd="6" destOrd="0" presId="urn:microsoft.com/office/officeart/2005/8/layout/cycle2"/>
    <dgm:cxn modelId="{B9AA2B56-84BF-436B-82A3-B45779919126}" type="presParOf" srcId="{A933AABD-4A19-4C84-8A4D-FD157029913B}" destId="{43B18E8B-6E0F-4CEE-AF26-5EA80EAD7FA0}" srcOrd="7" destOrd="0" presId="urn:microsoft.com/office/officeart/2005/8/layout/cycle2"/>
    <dgm:cxn modelId="{8F8D7BD2-4C4A-4EB6-826A-9C8862F1C00F}" type="presParOf" srcId="{43B18E8B-6E0F-4CEE-AF26-5EA80EAD7FA0}" destId="{E3FA5693-B361-4D13-AF12-9A34B00BC97B}" srcOrd="0" destOrd="0" presId="urn:microsoft.com/office/officeart/2005/8/layout/cycle2"/>
    <dgm:cxn modelId="{DCD7E33B-F237-48D3-BEFC-4FB481A8BF4C}" type="presParOf" srcId="{A933AABD-4A19-4C84-8A4D-FD157029913B}" destId="{074CE56D-8A72-4F63-8FB3-AE1B620E7914}" srcOrd="8" destOrd="0" presId="urn:microsoft.com/office/officeart/2005/8/layout/cycle2"/>
    <dgm:cxn modelId="{9E2AB7F8-FDF6-4F4B-807F-DA8355AC6C1F}" type="presParOf" srcId="{A933AABD-4A19-4C84-8A4D-FD157029913B}" destId="{78E58602-0750-4995-9C6B-5E53B5E4443A}" srcOrd="9" destOrd="0" presId="urn:microsoft.com/office/officeart/2005/8/layout/cycle2"/>
    <dgm:cxn modelId="{5C4ED372-6940-427B-B3A8-04145F81B372}" type="presParOf" srcId="{78E58602-0750-4995-9C6B-5E53B5E4443A}" destId="{4C996BC7-BD15-41D1-8EDE-670CFC25D9D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5A0DEF-CC23-46B6-B712-01F0EFEE60FE}">
      <dsp:nvSpPr>
        <dsp:cNvPr id="0" name=""/>
        <dsp:cNvSpPr/>
      </dsp:nvSpPr>
      <dsp:spPr>
        <a:xfrm>
          <a:off x="0" y="0"/>
          <a:ext cx="1226343" cy="1226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φωνή</a:t>
          </a:r>
          <a:endParaRPr lang="el-GR" sz="1400" kern="1200" dirty="0"/>
        </a:p>
      </dsp:txBody>
      <dsp:txXfrm>
        <a:off x="0" y="0"/>
        <a:ext cx="1226343" cy="1226343"/>
      </dsp:txXfrm>
    </dsp:sp>
    <dsp:sp modelId="{6518B238-603F-4509-B8AA-4611AC0F6FB9}">
      <dsp:nvSpPr>
        <dsp:cNvPr id="0" name=""/>
        <dsp:cNvSpPr/>
      </dsp:nvSpPr>
      <dsp:spPr>
        <a:xfrm>
          <a:off x="2007310" y="406226"/>
          <a:ext cx="1881419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>
        <a:off x="2007310" y="406226"/>
        <a:ext cx="1881419" cy="413891"/>
      </dsp:txXfrm>
    </dsp:sp>
    <dsp:sp modelId="{2A9F24C7-CD2C-4221-990B-DB17C708CB49}">
      <dsp:nvSpPr>
        <dsp:cNvPr id="0" name=""/>
        <dsp:cNvSpPr/>
      </dsp:nvSpPr>
      <dsp:spPr>
        <a:xfrm>
          <a:off x="4776192" y="0"/>
          <a:ext cx="1226343" cy="1226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ανθρώπινη</a:t>
          </a:r>
          <a:endParaRPr lang="el-GR" sz="1400" kern="1200" dirty="0"/>
        </a:p>
      </dsp:txBody>
      <dsp:txXfrm>
        <a:off x="4776192" y="0"/>
        <a:ext cx="1226343" cy="1226343"/>
      </dsp:txXfrm>
    </dsp:sp>
    <dsp:sp modelId="{8B852F4D-C294-4B3B-A401-34A635A72D8F}">
      <dsp:nvSpPr>
        <dsp:cNvPr id="0" name=""/>
        <dsp:cNvSpPr/>
      </dsp:nvSpPr>
      <dsp:spPr>
        <a:xfrm rot="6994860">
          <a:off x="4176865" y="1798745"/>
          <a:ext cx="1031510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 rot="6994860">
        <a:off x="4176865" y="1798745"/>
        <a:ext cx="1031510" cy="413891"/>
      </dsp:txXfrm>
    </dsp:sp>
    <dsp:sp modelId="{434BF59A-DAF0-438F-B679-61D8F3E0A7B5}">
      <dsp:nvSpPr>
        <dsp:cNvPr id="0" name=""/>
        <dsp:cNvSpPr/>
      </dsp:nvSpPr>
      <dsp:spPr>
        <a:xfrm>
          <a:off x="3356577" y="2837255"/>
          <a:ext cx="1226343" cy="1226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φωνή</a:t>
          </a:r>
          <a:endParaRPr lang="el-GR" sz="1400" kern="1200" dirty="0"/>
        </a:p>
      </dsp:txBody>
      <dsp:txXfrm>
        <a:off x="3356577" y="2837255"/>
        <a:ext cx="1226343" cy="1226343"/>
      </dsp:txXfrm>
    </dsp:sp>
    <dsp:sp modelId="{8E23D4A4-3466-4FA8-BE9E-59D031622255}">
      <dsp:nvSpPr>
        <dsp:cNvPr id="0" name=""/>
        <dsp:cNvSpPr/>
      </dsp:nvSpPr>
      <dsp:spPr>
        <a:xfrm rot="15235969">
          <a:off x="3117427" y="1857385"/>
          <a:ext cx="906211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 rot="15235969">
        <a:off x="3117427" y="1857385"/>
        <a:ext cx="906211" cy="413891"/>
      </dsp:txXfrm>
    </dsp:sp>
    <dsp:sp modelId="{63C0AEB3-EA06-4058-82EB-110DE22AE4FB}">
      <dsp:nvSpPr>
        <dsp:cNvPr id="0" name=""/>
        <dsp:cNvSpPr/>
      </dsp:nvSpPr>
      <dsp:spPr>
        <a:xfrm>
          <a:off x="2543948" y="15772"/>
          <a:ext cx="1226343" cy="1226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φωνή</a:t>
          </a:r>
          <a:endParaRPr lang="el-GR" sz="1400" kern="1200" dirty="0"/>
        </a:p>
      </dsp:txBody>
      <dsp:txXfrm>
        <a:off x="2543948" y="15772"/>
        <a:ext cx="1226343" cy="1226343"/>
      </dsp:txXfrm>
    </dsp:sp>
    <dsp:sp modelId="{43B18E8B-6E0F-4CEE-AF26-5EA80EAD7FA0}">
      <dsp:nvSpPr>
        <dsp:cNvPr id="0" name=""/>
        <dsp:cNvSpPr/>
      </dsp:nvSpPr>
      <dsp:spPr>
        <a:xfrm rot="8776839">
          <a:off x="2180606" y="950292"/>
          <a:ext cx="369900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 rot="8776839">
        <a:off x="2180606" y="950292"/>
        <a:ext cx="369900" cy="413891"/>
      </dsp:txXfrm>
    </dsp:sp>
    <dsp:sp modelId="{074CE56D-8A72-4F63-8FB3-AE1B620E7914}">
      <dsp:nvSpPr>
        <dsp:cNvPr id="0" name=""/>
        <dsp:cNvSpPr/>
      </dsp:nvSpPr>
      <dsp:spPr>
        <a:xfrm>
          <a:off x="943405" y="1083982"/>
          <a:ext cx="1226343" cy="1226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ανθρώπινη</a:t>
          </a:r>
          <a:endParaRPr lang="el-GR" sz="1400" kern="1200" dirty="0"/>
        </a:p>
      </dsp:txBody>
      <dsp:txXfrm>
        <a:off x="943405" y="1083982"/>
        <a:ext cx="1226343" cy="1226343"/>
      </dsp:txXfrm>
    </dsp:sp>
    <dsp:sp modelId="{78E58602-0750-4995-9C6B-5E53B5E4443A}">
      <dsp:nvSpPr>
        <dsp:cNvPr id="0" name=""/>
        <dsp:cNvSpPr/>
      </dsp:nvSpPr>
      <dsp:spPr>
        <a:xfrm rot="13737989">
          <a:off x="1031119" y="950601"/>
          <a:ext cx="111659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 rot="13737989">
        <a:off x="1031119" y="950601"/>
        <a:ext cx="111659" cy="4138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EAA36-0B8C-4BEF-9464-3B7B1971214F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DCD2C-4169-477F-9C95-B0E3CAAF5DC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DCD2C-4169-477F-9C95-B0E3CAAF5DC0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- Τίτλος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2" name="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5" name="1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7" name="26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l-GR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9" name="18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11" name="1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20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- Τίτλος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25" name="2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8" name="27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2" name="1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21" name="2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24" name="2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29" name="2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Θέση εικόνας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7" name="16 - Τίτλος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A53B32-AA5A-4D2A-AA4F-B135E7DC227B}" type="datetimeFigureOut">
              <a:rPr lang="el-GR" smtClean="0"/>
              <a:pPr/>
              <a:t>20/5/2020</a:t>
            </a:fld>
            <a:endParaRPr lang="el-GR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FA1584-EE61-4830-A8FB-DD2691286DF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9 - Θέση τίτλου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- Ευθεία γραμμή σύνδεσης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H A</a:t>
            </a:r>
            <a:r>
              <a:rPr lang="el-GR" dirty="0" smtClean="0"/>
              <a:t>ΝΘΡΩΠΙΝΗ ΦΩΝΗ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graphicFrame>
        <p:nvGraphicFramePr>
          <p:cNvPr id="4" name="3 - Διάγραμμα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  <a:prstDash val="sysDash"/>
          </a:ln>
        </p:spPr>
        <p:txBody>
          <a:bodyPr/>
          <a:lstStyle/>
          <a:p>
            <a:pPr algn="ctr"/>
            <a:r>
              <a:rPr 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ΛΕΞΙΛΟΓΙΟ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3"/>
          </a:xfrm>
          <a:solidFill>
            <a:srgbClr val="00206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l-GR" sz="2400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l-GR" sz="2400" dirty="0" smtClean="0">
                <a:solidFill>
                  <a:srgbClr val="92D050"/>
                </a:solidFill>
              </a:rPr>
              <a:t>         </a:t>
            </a:r>
            <a:r>
              <a:rPr lang="el-GR" sz="2800" dirty="0" smtClean="0">
                <a:solidFill>
                  <a:srgbClr val="92D050"/>
                </a:solidFill>
              </a:rPr>
              <a:t> Ηχόχρωμα </a:t>
            </a:r>
            <a:r>
              <a:rPr lang="el-GR" sz="2800" dirty="0" smtClean="0"/>
              <a:t>           </a:t>
            </a:r>
          </a:p>
          <a:p>
            <a:pPr>
              <a:buNone/>
            </a:pPr>
            <a:r>
              <a:rPr lang="el-GR" sz="2400" dirty="0"/>
              <a:t> </a:t>
            </a:r>
            <a:r>
              <a:rPr lang="el-GR" sz="2400" dirty="0" smtClean="0"/>
              <a:t>                                                                       </a:t>
            </a:r>
            <a:r>
              <a:rPr lang="el-GR" sz="2800" dirty="0" smtClean="0"/>
              <a:t> </a:t>
            </a:r>
            <a:r>
              <a:rPr lang="el-GR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Πάλλομαι </a:t>
            </a:r>
          </a:p>
          <a:p>
            <a:endParaRPr lang="el-GR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l-GR" sz="2400" dirty="0" smtClean="0"/>
              <a:t>         </a:t>
            </a:r>
            <a:r>
              <a:rPr lang="el-GR" sz="2800" dirty="0" smtClean="0"/>
              <a:t>  </a:t>
            </a:r>
            <a:r>
              <a:rPr lang="el-GR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Αναπνοή</a:t>
            </a:r>
            <a:endParaRPr lang="el-GR" sz="28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                 </a:t>
            </a:r>
            <a:r>
              <a:rPr lang="el-GR" sz="2800" dirty="0" err="1" smtClean="0">
                <a:solidFill>
                  <a:schemeClr val="accent5">
                    <a:lumMod val="75000"/>
                  </a:schemeClr>
                </a:solidFill>
              </a:rPr>
              <a:t>Ακαπέλα</a:t>
            </a:r>
            <a:r>
              <a:rPr lang="el-GR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en-US" sz="28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acapella</a:t>
            </a:r>
            <a:r>
              <a:rPr lang="el-GR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l-GR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l-GR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l-GR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</a:t>
            </a:r>
            <a:r>
              <a:rPr lang="el-GR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Μικτή Χορωδία </a:t>
            </a:r>
          </a:p>
          <a:p>
            <a:pPr>
              <a:buNone/>
            </a:pPr>
            <a:r>
              <a:rPr lang="el-GR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                                           </a:t>
            </a:r>
            <a:r>
              <a:rPr lang="el-GR" sz="2800" dirty="0" smtClean="0">
                <a:solidFill>
                  <a:schemeClr val="accent3">
                    <a:lumMod val="75000"/>
                  </a:schemeClr>
                </a:solidFill>
              </a:rPr>
              <a:t>Ανθρώπινη Φωνή</a:t>
            </a:r>
            <a:r>
              <a:rPr lang="el-GR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          Φωνητικές Χορδές         </a:t>
            </a:r>
          </a:p>
          <a:p>
            <a:endParaRPr lang="el-GR" sz="2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l-GR" dirty="0" smtClean="0"/>
              <a:t>ΕΡΜΗΝΕΙΑ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  <a:ln w="76200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el-GR" dirty="0" smtClean="0"/>
              <a:t>ΔΟΝΟΥΜΑΙ</a:t>
            </a:r>
          </a:p>
          <a:p>
            <a:r>
              <a:rPr lang="el-GR" dirty="0" smtClean="0"/>
              <a:t>ΑΝΤΡΕΣ-ΓΥΝΑΙΚΕΣ-ΠΑΙΔΙΑ</a:t>
            </a:r>
          </a:p>
          <a:p>
            <a:r>
              <a:rPr lang="el-GR" dirty="0" smtClean="0"/>
              <a:t>ΧΟΡΔΕΣ ΚΡΥΜΜΕΝΕΣ ΣΤΟΝ ΛΑΙΜΟ ΜΑΣ</a:t>
            </a:r>
          </a:p>
          <a:p>
            <a:r>
              <a:rPr lang="el-GR" dirty="0" smtClean="0"/>
              <a:t>ΧΩΡΙΣ ΣΥΝΟΔΕΙΑ ΜΟΥΣΙΚΟΥ ΟΡΓΑΝΟΥ</a:t>
            </a:r>
          </a:p>
          <a:p>
            <a:r>
              <a:rPr lang="el-GR" dirty="0" smtClean="0"/>
              <a:t>ΙΔΙΑΙΤΕΡΟ ΣΤΥΛ ΤΗΣ ΚΑΘΕ ΑΝΘΡΩΠΙΝΗΣ ΦΩΝΗΣ Ή ΜΟΥΣΙΚΟΥ ΟΡΓΑΝΟΥ ΠΟΥ ΤΟ ΚΑΝΕΙ ΝΑ ΞΕΧΩΡΙΖΕΙ</a:t>
            </a:r>
          </a:p>
          <a:p>
            <a:r>
              <a:rPr lang="el-GR" dirty="0" smtClean="0"/>
              <a:t>ΕΙΣΟΔΟΣ ΑΕΡΑ ΣΤΑ ΠΝΕΥΜΟΝΙΑ ΜΑΣ</a:t>
            </a:r>
          </a:p>
          <a:p>
            <a:r>
              <a:rPr lang="el-GR" dirty="0" smtClean="0"/>
              <a:t>Η ΦΩΝΗ ΤΟΥ ΑΝΘΡΩΠΟΥ</a:t>
            </a:r>
            <a:endParaRPr lang="el-GR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el-GR" dirty="0" smtClean="0"/>
              <a:t>ΑΝΤΙΣΤΟΙΧΙΖΩ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l-GR" sz="1600" b="1" dirty="0" smtClean="0">
                <a:solidFill>
                  <a:schemeClr val="tx1"/>
                </a:solidFill>
              </a:rPr>
              <a:t>ΗΧΟΧΡΩΜΑ</a:t>
            </a:r>
            <a:r>
              <a:rPr lang="el-GR" sz="1600" b="1" dirty="0" smtClean="0"/>
              <a:t>   </a:t>
            </a:r>
            <a:r>
              <a:rPr lang="el-GR" sz="1600" dirty="0" smtClean="0"/>
              <a:t>                                                          </a:t>
            </a:r>
            <a:r>
              <a:rPr lang="el-GR" sz="1600" dirty="0" smtClean="0">
                <a:solidFill>
                  <a:srgbClr val="7030A0"/>
                </a:solidFill>
              </a:rPr>
              <a:t>ΔΟΝΟΥΜΑΙ</a:t>
            </a:r>
            <a:endParaRPr lang="el-GR" sz="1200" dirty="0" smtClean="0"/>
          </a:p>
          <a:p>
            <a:endParaRPr lang="el-GR" sz="1200" dirty="0" smtClean="0"/>
          </a:p>
          <a:p>
            <a:r>
              <a:rPr lang="el-GR" sz="1600" b="1" dirty="0" smtClean="0">
                <a:solidFill>
                  <a:schemeClr val="tx1"/>
                </a:solidFill>
              </a:rPr>
              <a:t>ΜΙΚΤΗ ΧΟΡΩΔΙΑ                                                     </a:t>
            </a:r>
            <a:r>
              <a:rPr lang="el-GR" sz="1600" dirty="0" smtClean="0">
                <a:solidFill>
                  <a:srgbClr val="FF0000"/>
                </a:solidFill>
              </a:rPr>
              <a:t>ΑΝΤΡΕΣ </a:t>
            </a:r>
            <a:r>
              <a:rPr lang="el-GR" sz="1600" dirty="0" smtClean="0">
                <a:solidFill>
                  <a:srgbClr val="FF0000"/>
                </a:solidFill>
              </a:rPr>
              <a:t>– ΓΥΝΑΙΚΕΣ – ΠΑΙΔΙΑ</a:t>
            </a:r>
          </a:p>
          <a:p>
            <a:endParaRPr lang="el-GR" sz="1200" dirty="0" smtClean="0"/>
          </a:p>
          <a:p>
            <a:endParaRPr lang="el-GR" sz="1200" dirty="0" smtClean="0"/>
          </a:p>
          <a:p>
            <a:r>
              <a:rPr lang="el-GR" sz="1600" b="1" dirty="0" smtClean="0">
                <a:solidFill>
                  <a:schemeClr val="tx1"/>
                </a:solidFill>
              </a:rPr>
              <a:t>ΦΩΝΗΤΙΚΕΣ ΧΟΡΔΕΣ                                              </a:t>
            </a:r>
            <a:r>
              <a:rPr lang="el-GR" sz="1600" dirty="0" smtClean="0">
                <a:solidFill>
                  <a:srgbClr val="C00000"/>
                </a:solidFill>
              </a:rPr>
              <a:t>ΧΩΡΙΣ </a:t>
            </a:r>
            <a:r>
              <a:rPr lang="el-GR" sz="1600" dirty="0" smtClean="0">
                <a:solidFill>
                  <a:srgbClr val="C00000"/>
                </a:solidFill>
              </a:rPr>
              <a:t>ΣΥΝΟΔΕΙΑ ΜΟΥΣΙΚΟΥ ΟΡΓΑΝΟΥ</a:t>
            </a:r>
          </a:p>
          <a:p>
            <a:endParaRPr lang="el-GR" sz="1200" dirty="0" smtClean="0"/>
          </a:p>
          <a:p>
            <a:endParaRPr lang="el-GR" sz="1200" dirty="0" smtClean="0"/>
          </a:p>
          <a:p>
            <a:r>
              <a:rPr lang="el-GR" sz="1600" b="1" dirty="0" smtClean="0">
                <a:solidFill>
                  <a:schemeClr val="tx1"/>
                </a:solidFill>
              </a:rPr>
              <a:t>ΑΝΘΡΩΠΙΝΗ ΦΩΝΗ                                              </a:t>
            </a:r>
            <a:r>
              <a:rPr lang="el-GR" sz="1600" b="1" dirty="0" smtClean="0">
                <a:solidFill>
                  <a:schemeClr val="tx1"/>
                </a:solidFill>
              </a:rPr>
              <a:t> </a:t>
            </a:r>
            <a:r>
              <a:rPr lang="el-GR" sz="1600" dirty="0" smtClean="0">
                <a:solidFill>
                  <a:srgbClr val="00B050"/>
                </a:solidFill>
              </a:rPr>
              <a:t>ΧΟΡΔΕΣ ΚΡΥΜΜΕΝΕΣ ΣΤΟΝ ΛΑΙΜΟ ΜΑΣ</a:t>
            </a:r>
          </a:p>
          <a:p>
            <a:endParaRPr lang="el-GR" sz="1200" dirty="0" smtClean="0"/>
          </a:p>
          <a:p>
            <a:endParaRPr lang="el-GR" sz="1200" dirty="0" smtClean="0"/>
          </a:p>
          <a:p>
            <a:r>
              <a:rPr lang="el-GR" sz="1600" b="1" dirty="0" smtClean="0">
                <a:solidFill>
                  <a:schemeClr val="tx1"/>
                </a:solidFill>
              </a:rPr>
              <a:t>ΠΑΛΛΟΜΑΙ </a:t>
            </a:r>
            <a:r>
              <a:rPr lang="el-GR" sz="1200" b="1" dirty="0" smtClean="0"/>
              <a:t>  </a:t>
            </a:r>
            <a:r>
              <a:rPr lang="el-GR" sz="1200" dirty="0" smtClean="0"/>
              <a:t>                                                                              </a:t>
            </a:r>
            <a:r>
              <a:rPr lang="el-GR" sz="1200" dirty="0" smtClean="0"/>
              <a:t> </a:t>
            </a:r>
            <a:r>
              <a:rPr lang="el-GR" sz="1600" dirty="0" smtClean="0">
                <a:solidFill>
                  <a:schemeClr val="accent6"/>
                </a:solidFill>
              </a:rPr>
              <a:t>ΙΔΙΑΙΤΕΡΟ ΣΤΥΛ ΚΆΘΕ ΑΝΘΡΩΠΙΝΗΣ ΦΩΝΗΣ Ή</a:t>
            </a:r>
          </a:p>
          <a:p>
            <a:pPr>
              <a:buNone/>
            </a:pPr>
            <a:r>
              <a:rPr lang="el-GR" sz="1200" dirty="0" smtClean="0"/>
              <a:t>                                                                                                              </a:t>
            </a:r>
            <a:r>
              <a:rPr lang="el-GR" sz="1200" dirty="0" smtClean="0"/>
              <a:t>          </a:t>
            </a:r>
            <a:r>
              <a:rPr lang="el-GR" sz="1600" dirty="0" smtClean="0">
                <a:solidFill>
                  <a:schemeClr val="accent6"/>
                </a:solidFill>
              </a:rPr>
              <a:t>ΜΟΥΣΙΚΟΥ ΟΡΓΑΝΟΥ ΠΟΥ ΤΟ  ΚΑΝΕΙ ΝΑ ΞΕΧΩΡΙΖΕΙ</a:t>
            </a:r>
          </a:p>
          <a:p>
            <a:endParaRPr lang="el-GR" sz="1200" dirty="0" smtClean="0"/>
          </a:p>
          <a:p>
            <a:r>
              <a:rPr lang="el-GR" sz="1600" b="1" dirty="0" smtClean="0">
                <a:solidFill>
                  <a:schemeClr val="tx1"/>
                </a:solidFill>
              </a:rPr>
              <a:t>ΑΚΑΠΕΛΑ </a:t>
            </a:r>
            <a:r>
              <a:rPr lang="en-US" sz="1600" b="1" dirty="0" smtClean="0">
                <a:solidFill>
                  <a:schemeClr val="tx1"/>
                </a:solidFill>
              </a:rPr>
              <a:t>ACAPELLA</a:t>
            </a:r>
            <a:r>
              <a:rPr lang="en-US" sz="1200" b="1" dirty="0" smtClean="0">
                <a:solidFill>
                  <a:schemeClr val="tx1"/>
                </a:solidFill>
              </a:rPr>
              <a:t>                                                           </a:t>
            </a:r>
            <a:r>
              <a:rPr lang="el-GR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l-GR" sz="1600" dirty="0" smtClean="0">
                <a:solidFill>
                  <a:srgbClr val="FF33CC"/>
                </a:solidFill>
              </a:rPr>
              <a:t>ΕΙΣΟΔΟΣ ΑΕΡΑ ΣΤΑ ΠΝΕΥΜΟΝΙΑ </a:t>
            </a:r>
            <a:r>
              <a:rPr lang="el-GR" sz="1600" dirty="0" smtClean="0">
                <a:solidFill>
                  <a:srgbClr val="FF33CC"/>
                </a:solidFill>
              </a:rPr>
              <a:t>ΜΑΣ</a:t>
            </a:r>
            <a:endParaRPr lang="en-US" sz="1600" dirty="0" smtClean="0">
              <a:solidFill>
                <a:srgbClr val="FF33CC"/>
              </a:solidFill>
            </a:endParaRPr>
          </a:p>
          <a:p>
            <a:r>
              <a:rPr lang="en-US" sz="1600" b="1" dirty="0" smtClean="0">
                <a:solidFill>
                  <a:schemeClr val="tx1"/>
                </a:solidFill>
              </a:rPr>
              <a:t>ANA</a:t>
            </a:r>
            <a:r>
              <a:rPr lang="el-GR" sz="1600" b="1" dirty="0" smtClean="0">
                <a:solidFill>
                  <a:schemeClr val="tx1"/>
                </a:solidFill>
              </a:rPr>
              <a:t>ΠΝΟΗ                                                                </a:t>
            </a:r>
            <a:r>
              <a:rPr lang="el-GR" sz="1600" b="1" dirty="0" smtClean="0">
                <a:solidFill>
                  <a:srgbClr val="00B0F0"/>
                </a:solidFill>
              </a:rPr>
              <a:t>Η ΦΩΝΗ ΤΟΥ ΑΝΘΡΩΠΟΥ</a:t>
            </a:r>
            <a:endParaRPr lang="en-US" sz="1600" b="1" dirty="0" smtClean="0">
              <a:solidFill>
                <a:srgbClr val="00B0F0"/>
              </a:solidFill>
            </a:endParaRPr>
          </a:p>
          <a:p>
            <a:endParaRPr lang="en-US" sz="1600" dirty="0" smtClean="0">
              <a:solidFill>
                <a:srgbClr val="FF33CC"/>
              </a:solidFill>
            </a:endParaRPr>
          </a:p>
          <a:p>
            <a:endParaRPr lang="el-GR" sz="1600" dirty="0" smtClean="0">
              <a:solidFill>
                <a:srgbClr val="FF33CC"/>
              </a:solidFill>
            </a:endParaRPr>
          </a:p>
          <a:p>
            <a:endParaRPr lang="el-GR" sz="1200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pPr algn="ctr"/>
            <a:r>
              <a:rPr lang="el-GR" dirty="0" smtClean="0"/>
              <a:t>ΤΕΛΟΣ ΠΑΡΟΥΣΙΑΣΗΣ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>
              <a:buNone/>
            </a:pPr>
            <a:endParaRPr lang="el-GR" dirty="0"/>
          </a:p>
        </p:txBody>
      </p:sp>
      <p:sp>
        <p:nvSpPr>
          <p:cNvPr id="4" name="3 - Ορθογώνιο"/>
          <p:cNvSpPr/>
          <p:nvPr/>
        </p:nvSpPr>
        <p:spPr>
          <a:xfrm>
            <a:off x="941460" y="2924944"/>
            <a:ext cx="7518971" cy="92333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l-GR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ΕΙΣΑΣΤΕ ΚΑΤΑΠΛΗΚΤΙΚΟΙ</a:t>
            </a:r>
            <a:endParaRPr lang="el-GR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αστημικό">
  <a:themeElements>
    <a:clrScheme name="Διαστημικό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594</TotalTime>
  <Words>118</Words>
  <Application>Microsoft Office PowerPoint</Application>
  <PresentationFormat>Προβολή στην οθόνη 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Διαστημικό</vt:lpstr>
      <vt:lpstr>H AΝΘΡΩΠΙΝΗ ΦΩΝΗ</vt:lpstr>
      <vt:lpstr>ΛΕΞΙΛΟΓΙΟ</vt:lpstr>
      <vt:lpstr>ΕΡΜΗΝΕΙΑ</vt:lpstr>
      <vt:lpstr>ΑΝΤΙΣΤΟΙΧΙΖΩ</vt:lpstr>
      <vt:lpstr>ΤΕΛΟΣ ΠΑΡΟΥΣΙΑΣΗΣ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 AΝΘΡΩΠΙΝΗ ΦΩΝΗ</dc:title>
  <dc:creator>user</dc:creator>
  <cp:lastModifiedBy>user</cp:lastModifiedBy>
  <cp:revision>79</cp:revision>
  <dcterms:created xsi:type="dcterms:W3CDTF">2020-05-20T10:18:11Z</dcterms:created>
  <dcterms:modified xsi:type="dcterms:W3CDTF">2020-05-20T20:15:04Z</dcterms:modified>
</cp:coreProperties>
</file>